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99036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19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" roundtripDataSignature="AMtx7mgH6SbuJ0yZrGLQkkGp7ztVW3gc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19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2074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42074" y="685800"/>
            <a:ext cx="237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ctrTitle"/>
          </p:nvPr>
        </p:nvSpPr>
        <p:spPr>
          <a:xfrm>
            <a:off x="233781" y="1433649"/>
            <a:ext cx="63903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4"/>
          <p:cNvSpPr txBox="1"/>
          <p:nvPr>
            <p:ph idx="1" type="subTitle"/>
          </p:nvPr>
        </p:nvSpPr>
        <p:spPr>
          <a:xfrm>
            <a:off x="233775" y="5456992"/>
            <a:ext cx="6390300" cy="1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hasCustomPrompt="1" type="title"/>
          </p:nvPr>
        </p:nvSpPr>
        <p:spPr>
          <a:xfrm>
            <a:off x="233775" y="2129799"/>
            <a:ext cx="63903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233775" y="6069481"/>
            <a:ext cx="6390300" cy="25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233775" y="2219044"/>
            <a:ext cx="63903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233775" y="4141374"/>
            <a:ext cx="6390300" cy="16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233775" y="2219044"/>
            <a:ext cx="30000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3624300" y="2219044"/>
            <a:ext cx="30000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233775" y="1069785"/>
            <a:ext cx="2106000" cy="14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233775" y="2675618"/>
            <a:ext cx="2106000" cy="61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367688" y="866746"/>
            <a:ext cx="4775700" cy="78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3429000" y="48"/>
            <a:ext cx="3429000" cy="99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199125" y="2374428"/>
            <a:ext cx="3033900" cy="285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199125" y="5397207"/>
            <a:ext cx="30339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3704625" y="1394418"/>
            <a:ext cx="28776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233775" y="8145800"/>
            <a:ext cx="44991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233775" y="856878"/>
            <a:ext cx="6390300" cy="1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233775" y="2219044"/>
            <a:ext cx="63903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6354343" y="8978834"/>
            <a:ext cx="411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664050" y="2280225"/>
            <a:ext cx="5529900" cy="6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l" sz="3600">
                <a:latin typeface="Calibri"/>
                <a:ea typeface="Calibri"/>
                <a:cs typeface="Calibri"/>
                <a:sym typeface="Calibri"/>
              </a:rPr>
              <a:t>Goede Vrijdag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nl" u="none" cap="none" strike="noStrike">
                <a:solidFill>
                  <a:srgbClr val="F39430"/>
                </a:solidFill>
                <a:latin typeface="Arial"/>
                <a:ea typeface="Arial"/>
                <a:cs typeface="Arial"/>
                <a:sym typeface="Arial"/>
              </a:rPr>
              <a:t>“Om ongeveer twaalf uur ’s middags werd het opeens donker in het hele land. Drie</a:t>
            </a:r>
            <a:r>
              <a:rPr i="1" lang="nl">
                <a:solidFill>
                  <a:srgbClr val="F39430"/>
                </a:solidFill>
              </a:rPr>
              <a:t> </a:t>
            </a:r>
            <a:r>
              <a:rPr b="0" i="1" lang="nl" u="none" cap="none" strike="noStrike">
                <a:solidFill>
                  <a:srgbClr val="F39430"/>
                </a:solidFill>
                <a:latin typeface="Arial"/>
                <a:ea typeface="Arial"/>
                <a:cs typeface="Arial"/>
                <a:sym typeface="Arial"/>
              </a:rPr>
              <a:t>uur lang bleef het donker, omdat de zon geen licht gaf. En in de tempel scheurde het</a:t>
            </a:r>
            <a:r>
              <a:rPr i="1" lang="nl">
                <a:solidFill>
                  <a:srgbClr val="F39430"/>
                </a:solidFill>
              </a:rPr>
              <a:t> </a:t>
            </a:r>
            <a:r>
              <a:rPr b="0" i="1" lang="nl" u="none" cap="none" strike="noStrike">
                <a:solidFill>
                  <a:srgbClr val="F39430"/>
                </a:solidFill>
                <a:latin typeface="Arial"/>
                <a:ea typeface="Arial"/>
                <a:cs typeface="Arial"/>
                <a:sym typeface="Arial"/>
              </a:rPr>
              <a:t>gordijn voor de heilige zaal doormidden. Toen riep Jezus: ‘Vader, mijn leven is in uw</a:t>
            </a:r>
            <a:r>
              <a:rPr i="1" lang="nl">
                <a:solidFill>
                  <a:srgbClr val="F39430"/>
                </a:solidFill>
              </a:rPr>
              <a:t> </a:t>
            </a:r>
            <a:r>
              <a:rPr b="0" i="1" lang="nl" u="none" cap="none" strike="noStrike">
                <a:solidFill>
                  <a:srgbClr val="F39430"/>
                </a:solidFill>
                <a:latin typeface="Arial"/>
                <a:ea typeface="Arial"/>
                <a:cs typeface="Arial"/>
                <a:sym typeface="Arial"/>
              </a:rPr>
              <a:t>handen!’ Dat waren zijn laatste woorden. Zo stierf hij. De Romeinse officier die bij het</a:t>
            </a:r>
            <a:r>
              <a:rPr i="1" lang="nl">
                <a:solidFill>
                  <a:srgbClr val="F39430"/>
                </a:solidFill>
              </a:rPr>
              <a:t> </a:t>
            </a:r>
            <a:r>
              <a:rPr b="0" i="1" lang="nl" u="none" cap="none" strike="noStrike">
                <a:solidFill>
                  <a:srgbClr val="F39430"/>
                </a:solidFill>
                <a:latin typeface="Arial"/>
                <a:ea typeface="Arial"/>
                <a:cs typeface="Arial"/>
                <a:sym typeface="Arial"/>
              </a:rPr>
              <a:t>kruis stond, zag wat er gebeurde, Hij eerde God en zei: ‘Geen twijfel mogelijk! Die man hoorde bij God!’” - Lucas 23:44-48</a:t>
            </a:r>
            <a:endParaRPr i="1" sz="1600">
              <a:solidFill>
                <a:srgbClr val="F3943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Opdracht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Maak met stoepkrijt een kleurrijk kruis.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Teken er vrolijke bloemetjes in,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een regenboog, de zon, een blauwe hemel,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kortom maak er een mooi bont kleurrijk geheel van.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 door te praten: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Wat vind jij ervan dat deze vrijdag 'goede vrijdag' heet?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Waarom zou het zo heten denk je?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Kun jij andere dingen bedenken die moeilijk zijn, maar ook goed?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nl">
                <a:latin typeface="Calibri"/>
                <a:ea typeface="Calibri"/>
                <a:cs typeface="Calibri"/>
                <a:sym typeface="Calibri"/>
              </a:rPr>
              <a:t>Heb je hier ervaring mee in je eigen leven?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19473" l="0" r="37138" t="16131"/>
          <a:stretch/>
        </p:blipFill>
        <p:spPr>
          <a:xfrm>
            <a:off x="4694350" y="4876450"/>
            <a:ext cx="1761101" cy="2405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CE5CD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